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03/07/2025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45EFF32-431D-247F-D4A3-F3A780209ECD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F174B8C-8D88-94E4-920B-46801BEBE2B5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30/Junio/2025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30 de Junio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A4F1247-2BFD-50AE-740B-8638CE7D227C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Subtítulo 2">
            <a:extLst>
              <a:ext uri="{FF2B5EF4-FFF2-40B4-BE49-F238E27FC236}">
                <a16:creationId xmlns:a16="http://schemas.microsoft.com/office/drawing/2014/main" id="{CD2C66C7-0A60-D458-4709-7D257C87BC9D}"/>
              </a:ext>
            </a:extLst>
          </p:cNvPr>
          <p:cNvSpPr txBox="1">
            <a:spLocks/>
          </p:cNvSpPr>
          <p:nvPr/>
        </p:nvSpPr>
        <p:spPr>
          <a:xfrm>
            <a:off x="251213" y="1550921"/>
            <a:ext cx="7435462" cy="4114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3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Se informa a la ciudadanía que durante el mes de </a:t>
            </a:r>
            <a:r>
              <a:rPr lang="es-MX" sz="3200" b="1" dirty="0">
                <a:solidFill>
                  <a:srgbClr val="7030A0"/>
                </a:solidFill>
                <a:ea typeface="Cambria" panose="02040503050406030204" pitchFamily="18" charset="0"/>
              </a:rPr>
              <a:t>Junio </a:t>
            </a:r>
            <a:r>
              <a:rPr lang="es-MX" sz="3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de </a:t>
            </a:r>
            <a:r>
              <a:rPr lang="es-MX" sz="3200" b="1" dirty="0">
                <a:solidFill>
                  <a:srgbClr val="7030A0"/>
                </a:solidFill>
                <a:ea typeface="Cambria" panose="02040503050406030204" pitchFamily="18" charset="0"/>
              </a:rPr>
              <a:t>2025</a:t>
            </a:r>
            <a:r>
              <a:rPr lang="es-MX" sz="32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, e</a:t>
            </a:r>
            <a:r>
              <a:rPr lang="es-MX" sz="32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sta Contraloría Interna, </a:t>
            </a:r>
            <a:r>
              <a:rPr lang="es-MX" sz="3200" b="1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NO participó en actos protocolarios de Entrega-Recepción.</a:t>
            </a:r>
          </a:p>
        </p:txBody>
      </p: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95</cp:revision>
  <dcterms:created xsi:type="dcterms:W3CDTF">2018-06-11T17:30:58Z</dcterms:created>
  <dcterms:modified xsi:type="dcterms:W3CDTF">2025-07-03T18:09:39Z</dcterms:modified>
</cp:coreProperties>
</file>